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1" r:id="rId155"/>
    <p:sldId id="412" r:id="rId156"/>
    <p:sldId id="413" r:id="rId157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F56E7-35CD-41ED-8E65-E368A2875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AD088-C0B2-4EEF-AFD3-5B6724C86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4CC6A-F9A5-47F6-B514-7A750E20A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508B-E0B7-4171-8CFA-73A578CAFD5B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1EF24-86B7-4FC3-8DB0-FA73526E6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756A0-0394-40B8-9859-5A67FF1A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4DCA-40D7-4A67-8C75-CD7AA2BC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78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203C7-4111-48E2-A340-41ED5A9B7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B5291-921C-4BE0-A2A6-DCB0B284F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A5D5C-CB4D-4E5F-A4F7-8C33577D6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508B-E0B7-4171-8CFA-73A578CAFD5B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5EA11-36E8-4746-B305-F3F12D2BB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EEB2D-CD95-4D6A-9098-0C163EFA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4DCA-40D7-4A67-8C75-CD7AA2BC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5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C225DC-9059-4757-9D42-7936EDA9B1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9029D7-F7F6-43D3-B4FF-BF245E1A4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F6739-1621-41A4-B232-8F4107DB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508B-E0B7-4171-8CFA-73A578CAFD5B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42555-05DB-40C2-AC91-6EFD81F76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73ED1-8281-41B4-BD89-3BA03073F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4DCA-40D7-4A67-8C75-CD7AA2BC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7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BCF61-D901-45F4-92BA-1FA6D85A8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3D1C3-0C45-4472-A5AD-45362D19B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8A78F-76B5-4C09-9EF7-7BDE1FA99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508B-E0B7-4171-8CFA-73A578CAFD5B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DF39D-4006-46D0-9083-747CD59E3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5F1A8-3F38-4B08-9FBA-DAD7D6A4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4DCA-40D7-4A67-8C75-CD7AA2BC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2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1D23-BC7B-4444-B0B4-889131F92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859FB-8C2E-4FE5-9584-646A930F0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303D4-837D-4501-A69E-589D66904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508B-E0B7-4171-8CFA-73A578CAFD5B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C2BB1-BAFD-4586-A443-DA2BF181D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C786C-10C3-4F57-8C49-F39F3BFF7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4DCA-40D7-4A67-8C75-CD7AA2BC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71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4B194-B754-483D-BC54-177FBBB5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F7573-571B-4C79-88FF-821BC3C7FD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30D49C-7F41-44B4-B2ED-8D210C811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B41DA-0728-42AB-9A10-FFD9C6198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508B-E0B7-4171-8CFA-73A578CAFD5B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A0E4C-AA3B-4076-8DAC-C8C32C16D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317D8-1A4F-4C14-A9E0-E4057CA59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4DCA-40D7-4A67-8C75-CD7AA2BC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38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3D928-58F2-45BD-A568-344271ACC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59B88-AC50-4783-B8ED-479F2B80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12EC2-FB26-480E-923D-64B549F53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43A20-2353-4749-A6C0-A561A5003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2A223-EE5B-4CA0-B139-9E807D400A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CA8482-04EF-4228-814B-99C956482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508B-E0B7-4171-8CFA-73A578CAFD5B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E95605-985D-4E87-8ADE-A7BD47677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A98907-AAA7-4248-AE30-CB897B0B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4DCA-40D7-4A67-8C75-CD7AA2BC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23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D7C16-B14D-4C74-AB81-6C282588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71907-5A07-487B-B480-0B661A74F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508B-E0B7-4171-8CFA-73A578CAFD5B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820B5-F49C-4B8D-A4BC-E35FBA62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85E8A2-38A0-48C1-94E5-3058974EE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4DCA-40D7-4A67-8C75-CD7AA2BC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26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AD5C3E-2111-48C4-AC71-4FEB7C2A2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508B-E0B7-4171-8CFA-73A578CAFD5B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C9450-6FC3-48F7-8CFB-CDA18E4D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13325-76F8-42CB-91BA-7066A7F8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4DCA-40D7-4A67-8C75-CD7AA2BC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23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9D84F-5179-4769-B3B2-3C67CCD7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8E64A-AC0E-4059-A99D-6B5FD60FD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8040D-2DFB-4635-A880-6FC636523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D8723-48C9-44C6-8049-4A8EA39B0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508B-E0B7-4171-8CFA-73A578CAFD5B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DCCDB-90AC-4839-9062-5C6051959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EBAA9-085F-48EE-91F8-A3BB63D64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4DCA-40D7-4A67-8C75-CD7AA2BC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23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B4EB-28E6-4A8E-BF51-069B7C90A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C3A3C5-D61B-4010-A030-DFA28529D3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99DA5-3AC9-4007-AC35-F3AACA256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797FC-6FB1-47D3-83D8-8FC585E6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508B-E0B7-4171-8CFA-73A578CAFD5B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67CBC-FAB6-4274-A30C-3FF5252E9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59CB6-30BA-4E60-8422-AE0936222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4DCA-40D7-4A67-8C75-CD7AA2BC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96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5F0D18-B357-4922-A870-AD807E984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591D4-E702-48D5-9D6E-F4CF66DF9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EB643-0B23-4ACA-9E33-D7D6F2369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1508B-E0B7-4171-8CFA-73A578CAFD5B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9651E-BE05-49D5-9948-CDA875A88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B9879-69B2-4996-9E33-289CCC482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A4DCA-40D7-4A67-8C75-CD7AA2BC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88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E200D-0B1C-4648-A583-98B1F9FF3A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E151F-1618-4CC7-8223-F025F183CF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157327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09_185102.263">
            <a:extLst>
              <a:ext uri="{FF2B5EF4-FFF2-40B4-BE49-F238E27FC236}">
                <a16:creationId xmlns:a16="http://schemas.microsoft.com/office/drawing/2014/main" id="{CA013773-FEA3-40E9-9EED-9388E26B17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861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507.205">
            <a:extLst>
              <a:ext uri="{FF2B5EF4-FFF2-40B4-BE49-F238E27FC236}">
                <a16:creationId xmlns:a16="http://schemas.microsoft.com/office/drawing/2014/main" id="{D8BB4235-60DF-4150-A9E9-936579CF94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433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517.542">
            <a:extLst>
              <a:ext uri="{FF2B5EF4-FFF2-40B4-BE49-F238E27FC236}">
                <a16:creationId xmlns:a16="http://schemas.microsoft.com/office/drawing/2014/main" id="{26422EFA-BC91-46BC-8AD2-9693971BA9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780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525.887">
            <a:extLst>
              <a:ext uri="{FF2B5EF4-FFF2-40B4-BE49-F238E27FC236}">
                <a16:creationId xmlns:a16="http://schemas.microsoft.com/office/drawing/2014/main" id="{72CD7C41-BA05-45C2-A17A-389663236F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932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532.582">
            <a:extLst>
              <a:ext uri="{FF2B5EF4-FFF2-40B4-BE49-F238E27FC236}">
                <a16:creationId xmlns:a16="http://schemas.microsoft.com/office/drawing/2014/main" id="{E14DFC8F-74FA-47E1-9DF0-A644B9CA67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066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626.908">
            <a:extLst>
              <a:ext uri="{FF2B5EF4-FFF2-40B4-BE49-F238E27FC236}">
                <a16:creationId xmlns:a16="http://schemas.microsoft.com/office/drawing/2014/main" id="{56C21B0D-CEBF-45F1-BA25-4FD805E6F7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11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640.377">
            <a:extLst>
              <a:ext uri="{FF2B5EF4-FFF2-40B4-BE49-F238E27FC236}">
                <a16:creationId xmlns:a16="http://schemas.microsoft.com/office/drawing/2014/main" id="{973E67E8-8A05-48D6-87FD-01E625FC6E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79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725.109">
            <a:extLst>
              <a:ext uri="{FF2B5EF4-FFF2-40B4-BE49-F238E27FC236}">
                <a16:creationId xmlns:a16="http://schemas.microsoft.com/office/drawing/2014/main" id="{1F71A755-CB9F-4C09-AB4B-56CD88F567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575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hen Indexes are Ignored.mp4_20220719_230107.226">
            <a:extLst>
              <a:ext uri="{FF2B5EF4-FFF2-40B4-BE49-F238E27FC236}">
                <a16:creationId xmlns:a16="http://schemas.microsoft.com/office/drawing/2014/main" id="{DE6D0BCA-7EEA-4C24-A532-23C46AA148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857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hen Indexes are Ignored.mp4_20220719_230132.218">
            <a:extLst>
              <a:ext uri="{FF2B5EF4-FFF2-40B4-BE49-F238E27FC236}">
                <a16:creationId xmlns:a16="http://schemas.microsoft.com/office/drawing/2014/main" id="{AE59FD6F-0FB4-46EA-B9C4-C8D244FC0B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594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hen Indexes are Ignored.mp4_20220719_230142.049">
            <a:extLst>
              <a:ext uri="{FF2B5EF4-FFF2-40B4-BE49-F238E27FC236}">
                <a16:creationId xmlns:a16="http://schemas.microsoft.com/office/drawing/2014/main" id="{EB583D4E-F9D6-4470-A04F-DC2839336E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74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19_192307.826">
            <a:extLst>
              <a:ext uri="{FF2B5EF4-FFF2-40B4-BE49-F238E27FC236}">
                <a16:creationId xmlns:a16="http://schemas.microsoft.com/office/drawing/2014/main" id="{EB648134-0B37-4647-8622-23236FA0F9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771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hen Indexes are Ignored.mp4_20220719_230153.655">
            <a:extLst>
              <a:ext uri="{FF2B5EF4-FFF2-40B4-BE49-F238E27FC236}">
                <a16:creationId xmlns:a16="http://schemas.microsoft.com/office/drawing/2014/main" id="{5314E96C-CFE1-42D7-9782-C3B51789C6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069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hen Indexes are Ignored.mp4_20220719_230316.539">
            <a:extLst>
              <a:ext uri="{FF2B5EF4-FFF2-40B4-BE49-F238E27FC236}">
                <a16:creationId xmlns:a16="http://schemas.microsoft.com/office/drawing/2014/main" id="{23A3D599-E25F-44BF-B177-58CB30C33D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035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hen Indexes are Ignored.mp4_20220719_230320.941">
            <a:extLst>
              <a:ext uri="{FF2B5EF4-FFF2-40B4-BE49-F238E27FC236}">
                <a16:creationId xmlns:a16="http://schemas.microsoft.com/office/drawing/2014/main" id="{E7C1C8FB-E3ED-4E03-A6D3-45C8370B41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724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hen Indexes are Ignored.mp4_20220719_230354.960">
            <a:extLst>
              <a:ext uri="{FF2B5EF4-FFF2-40B4-BE49-F238E27FC236}">
                <a16:creationId xmlns:a16="http://schemas.microsoft.com/office/drawing/2014/main" id="{873AF61C-F452-4EE9-BB09-F58D14CCC9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798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hen Indexes are Ignored.mp4_20220719_230402.610">
            <a:extLst>
              <a:ext uri="{FF2B5EF4-FFF2-40B4-BE49-F238E27FC236}">
                <a16:creationId xmlns:a16="http://schemas.microsoft.com/office/drawing/2014/main" id="{881ED98E-C26E-4A64-B7AE-3804E3C159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918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hen Indexes are Ignored.mp4_20220719_230454.762">
            <a:extLst>
              <a:ext uri="{FF2B5EF4-FFF2-40B4-BE49-F238E27FC236}">
                <a16:creationId xmlns:a16="http://schemas.microsoft.com/office/drawing/2014/main" id="{1AEB2359-CEF7-4973-8915-29622BAE5F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040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hen Indexes are Ignored.mp4_20220719_230519.979">
            <a:extLst>
              <a:ext uri="{FF2B5EF4-FFF2-40B4-BE49-F238E27FC236}">
                <a16:creationId xmlns:a16="http://schemas.microsoft.com/office/drawing/2014/main" id="{292D3A6C-CEC3-4036-8AE1-2FB137C325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335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hen Indexes are Ignored.mp4_20220719_230523.293">
            <a:extLst>
              <a:ext uri="{FF2B5EF4-FFF2-40B4-BE49-F238E27FC236}">
                <a16:creationId xmlns:a16="http://schemas.microsoft.com/office/drawing/2014/main" id="{8373158D-1288-476C-8D15-CC6D791C0D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201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hen Indexes are Ignored.mp4_20220719_230642.696">
            <a:extLst>
              <a:ext uri="{FF2B5EF4-FFF2-40B4-BE49-F238E27FC236}">
                <a16:creationId xmlns:a16="http://schemas.microsoft.com/office/drawing/2014/main" id="{B2AE6980-D1ED-4B76-AC86-42EF52C3AE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550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hen Indexes are Ignored.mp4_20220719_230649.540">
            <a:extLst>
              <a:ext uri="{FF2B5EF4-FFF2-40B4-BE49-F238E27FC236}">
                <a16:creationId xmlns:a16="http://schemas.microsoft.com/office/drawing/2014/main" id="{6E87E710-75F0-433E-AF29-B8F3F3B883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16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19_192332.047">
            <a:extLst>
              <a:ext uri="{FF2B5EF4-FFF2-40B4-BE49-F238E27FC236}">
                <a16:creationId xmlns:a16="http://schemas.microsoft.com/office/drawing/2014/main" id="{B9140C7C-7396-4012-86FA-80647CC459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5786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243.036">
            <a:extLst>
              <a:ext uri="{FF2B5EF4-FFF2-40B4-BE49-F238E27FC236}">
                <a16:creationId xmlns:a16="http://schemas.microsoft.com/office/drawing/2014/main" id="{F9165662-2766-4D05-B99A-85BB26605C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151122-5497-416C-8DF8-EA2556C6741F}"/>
              </a:ext>
            </a:extLst>
          </p:cNvPr>
          <p:cNvSpPr txBox="1"/>
          <p:nvPr/>
        </p:nvSpPr>
        <p:spPr>
          <a:xfrm>
            <a:off x="6797964" y="1662545"/>
            <a:ext cx="229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the index is created</a:t>
            </a:r>
          </a:p>
        </p:txBody>
      </p:sp>
    </p:spTree>
    <p:extLst>
      <p:ext uri="{BB962C8B-B14F-4D97-AF65-F5344CB8AC3E}">
        <p14:creationId xmlns:p14="http://schemas.microsoft.com/office/powerpoint/2010/main" val="17426527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249.255">
            <a:extLst>
              <a:ext uri="{FF2B5EF4-FFF2-40B4-BE49-F238E27FC236}">
                <a16:creationId xmlns:a16="http://schemas.microsoft.com/office/drawing/2014/main" id="{B55D4DDD-39AA-4F14-851E-20120B8046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277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406.686">
            <a:extLst>
              <a:ext uri="{FF2B5EF4-FFF2-40B4-BE49-F238E27FC236}">
                <a16:creationId xmlns:a16="http://schemas.microsoft.com/office/drawing/2014/main" id="{1D40DF43-8FBD-43BD-A0E2-CF5FF6C7FD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0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422.660">
            <a:extLst>
              <a:ext uri="{FF2B5EF4-FFF2-40B4-BE49-F238E27FC236}">
                <a16:creationId xmlns:a16="http://schemas.microsoft.com/office/drawing/2014/main" id="{D730479C-3E65-401C-AE8E-E0CA1D47DF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8104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436.688">
            <a:extLst>
              <a:ext uri="{FF2B5EF4-FFF2-40B4-BE49-F238E27FC236}">
                <a16:creationId xmlns:a16="http://schemas.microsoft.com/office/drawing/2014/main" id="{C3E10E4D-B42A-469F-A2E3-3D04CD7DA7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7941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446.597">
            <a:extLst>
              <a:ext uri="{FF2B5EF4-FFF2-40B4-BE49-F238E27FC236}">
                <a16:creationId xmlns:a16="http://schemas.microsoft.com/office/drawing/2014/main" id="{29456B2D-33C9-4DF6-8051-A7541034B7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783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454.924">
            <a:extLst>
              <a:ext uri="{FF2B5EF4-FFF2-40B4-BE49-F238E27FC236}">
                <a16:creationId xmlns:a16="http://schemas.microsoft.com/office/drawing/2014/main" id="{F7B8E30B-BBBF-4FA6-9F55-2987417A31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0489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526.366">
            <a:extLst>
              <a:ext uri="{FF2B5EF4-FFF2-40B4-BE49-F238E27FC236}">
                <a16:creationId xmlns:a16="http://schemas.microsoft.com/office/drawing/2014/main" id="{363D44F2-C425-48E2-BDA1-F6BF07F2EA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10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543.683">
            <a:extLst>
              <a:ext uri="{FF2B5EF4-FFF2-40B4-BE49-F238E27FC236}">
                <a16:creationId xmlns:a16="http://schemas.microsoft.com/office/drawing/2014/main" id="{F0E72AC6-947C-49EF-9781-BAD4073CD5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873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554.774">
            <a:extLst>
              <a:ext uri="{FF2B5EF4-FFF2-40B4-BE49-F238E27FC236}">
                <a16:creationId xmlns:a16="http://schemas.microsoft.com/office/drawing/2014/main" id="{3EEB3DED-5B05-4BAD-86DE-6CE32F96FE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52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19_192340.809">
            <a:extLst>
              <a:ext uri="{FF2B5EF4-FFF2-40B4-BE49-F238E27FC236}">
                <a16:creationId xmlns:a16="http://schemas.microsoft.com/office/drawing/2014/main" id="{AB7206C9-F146-4897-8BDD-ABF87E8C08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510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558.142">
            <a:extLst>
              <a:ext uri="{FF2B5EF4-FFF2-40B4-BE49-F238E27FC236}">
                <a16:creationId xmlns:a16="http://schemas.microsoft.com/office/drawing/2014/main" id="{CACB283D-4E16-42C7-8BB8-C56E15E2BF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7261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650.301">
            <a:extLst>
              <a:ext uri="{FF2B5EF4-FFF2-40B4-BE49-F238E27FC236}">
                <a16:creationId xmlns:a16="http://schemas.microsoft.com/office/drawing/2014/main" id="{E632E0BB-A06C-4F39-BFE8-20091A60DC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185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656.413">
            <a:extLst>
              <a:ext uri="{FF2B5EF4-FFF2-40B4-BE49-F238E27FC236}">
                <a16:creationId xmlns:a16="http://schemas.microsoft.com/office/drawing/2014/main" id="{0500B54A-CDE3-454F-B468-35ADDEF3C4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640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711.596">
            <a:extLst>
              <a:ext uri="{FF2B5EF4-FFF2-40B4-BE49-F238E27FC236}">
                <a16:creationId xmlns:a16="http://schemas.microsoft.com/office/drawing/2014/main" id="{E4D32BA1-88B5-4062-A388-879495C0FC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4418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717.286">
            <a:extLst>
              <a:ext uri="{FF2B5EF4-FFF2-40B4-BE49-F238E27FC236}">
                <a16:creationId xmlns:a16="http://schemas.microsoft.com/office/drawing/2014/main" id="{DAB1C745-5BEE-43F3-B82E-84F6DC7E25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738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720.233">
            <a:extLst>
              <a:ext uri="{FF2B5EF4-FFF2-40B4-BE49-F238E27FC236}">
                <a16:creationId xmlns:a16="http://schemas.microsoft.com/office/drawing/2014/main" id="{B4819CC9-2AF9-40EE-8B5C-938FDD2C84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261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730.478">
            <a:extLst>
              <a:ext uri="{FF2B5EF4-FFF2-40B4-BE49-F238E27FC236}">
                <a16:creationId xmlns:a16="http://schemas.microsoft.com/office/drawing/2014/main" id="{B1DC3767-A3A7-4629-BE0A-1BD7922AD8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7406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758.010">
            <a:extLst>
              <a:ext uri="{FF2B5EF4-FFF2-40B4-BE49-F238E27FC236}">
                <a16:creationId xmlns:a16="http://schemas.microsoft.com/office/drawing/2014/main" id="{40C06F8B-0802-4344-95F3-5A583CF520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520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802.981">
            <a:extLst>
              <a:ext uri="{FF2B5EF4-FFF2-40B4-BE49-F238E27FC236}">
                <a16:creationId xmlns:a16="http://schemas.microsoft.com/office/drawing/2014/main" id="{2E88B54B-E6DE-44C1-8054-9AFAE8AF7F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503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811.221">
            <a:extLst>
              <a:ext uri="{FF2B5EF4-FFF2-40B4-BE49-F238E27FC236}">
                <a16:creationId xmlns:a16="http://schemas.microsoft.com/office/drawing/2014/main" id="{E5B1855C-5D52-45B1-B636-DFCFD3DEE9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45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19_192437.840">
            <a:extLst>
              <a:ext uri="{FF2B5EF4-FFF2-40B4-BE49-F238E27FC236}">
                <a16:creationId xmlns:a16="http://schemas.microsoft.com/office/drawing/2014/main" id="{32487B1F-A7DE-48DE-855A-4B3644E6FB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8989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834.981">
            <a:extLst>
              <a:ext uri="{FF2B5EF4-FFF2-40B4-BE49-F238E27FC236}">
                <a16:creationId xmlns:a16="http://schemas.microsoft.com/office/drawing/2014/main" id="{EEFF6811-250F-4E34-B217-41DA6CE00E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805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2001.081">
            <a:extLst>
              <a:ext uri="{FF2B5EF4-FFF2-40B4-BE49-F238E27FC236}">
                <a16:creationId xmlns:a16="http://schemas.microsoft.com/office/drawing/2014/main" id="{0DE5C56A-C389-4363-9A0A-A951E41448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132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2013.476">
            <a:extLst>
              <a:ext uri="{FF2B5EF4-FFF2-40B4-BE49-F238E27FC236}">
                <a16:creationId xmlns:a16="http://schemas.microsoft.com/office/drawing/2014/main" id="{1F385DD8-028E-4ECD-85CD-BA05025FFB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847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2033.770">
            <a:extLst>
              <a:ext uri="{FF2B5EF4-FFF2-40B4-BE49-F238E27FC236}">
                <a16:creationId xmlns:a16="http://schemas.microsoft.com/office/drawing/2014/main" id="{2993A174-AF68-4B99-838F-1C345E7635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8919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2103.686">
            <a:extLst>
              <a:ext uri="{FF2B5EF4-FFF2-40B4-BE49-F238E27FC236}">
                <a16:creationId xmlns:a16="http://schemas.microsoft.com/office/drawing/2014/main" id="{3C815ABD-7472-4D1A-920E-50C060406D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0419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2105.361">
            <a:extLst>
              <a:ext uri="{FF2B5EF4-FFF2-40B4-BE49-F238E27FC236}">
                <a16:creationId xmlns:a16="http://schemas.microsoft.com/office/drawing/2014/main" id="{E1CE635C-57BD-40CA-BC27-BE1FBC9DC4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511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2113.874">
            <a:extLst>
              <a:ext uri="{FF2B5EF4-FFF2-40B4-BE49-F238E27FC236}">
                <a16:creationId xmlns:a16="http://schemas.microsoft.com/office/drawing/2014/main" id="{925152E8-5DCC-40AF-A5A6-F20EF51A71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573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Covering Indexese.mp4_20220719_233018.734">
            <a:extLst>
              <a:ext uri="{FF2B5EF4-FFF2-40B4-BE49-F238E27FC236}">
                <a16:creationId xmlns:a16="http://schemas.microsoft.com/office/drawing/2014/main" id="{63421623-65BF-4A8E-80F9-EA785CAAA6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E044E8-A9A8-4B7B-87BC-BBA9895B69E0}"/>
              </a:ext>
            </a:extLst>
          </p:cNvPr>
          <p:cNvSpPr txBox="1"/>
          <p:nvPr/>
        </p:nvSpPr>
        <p:spPr>
          <a:xfrm>
            <a:off x="6262255" y="1542473"/>
            <a:ext cx="467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columns we should use to create indexes</a:t>
            </a:r>
          </a:p>
        </p:txBody>
      </p:sp>
    </p:spTree>
    <p:extLst>
      <p:ext uri="{BB962C8B-B14F-4D97-AF65-F5344CB8AC3E}">
        <p14:creationId xmlns:p14="http://schemas.microsoft.com/office/powerpoint/2010/main" val="272561376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Covering Indexese.mp4_20220719_233100.714">
            <a:extLst>
              <a:ext uri="{FF2B5EF4-FFF2-40B4-BE49-F238E27FC236}">
                <a16:creationId xmlns:a16="http://schemas.microsoft.com/office/drawing/2014/main" id="{859ED3AC-B195-45A2-BA2B-FB98178139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196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Covering Indexese.mp4_20220719_233120.239">
            <a:extLst>
              <a:ext uri="{FF2B5EF4-FFF2-40B4-BE49-F238E27FC236}">
                <a16:creationId xmlns:a16="http://schemas.microsoft.com/office/drawing/2014/main" id="{C91A4C45-1519-446D-B3E9-8F416A2FCA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84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19_192720.241">
            <a:extLst>
              <a:ext uri="{FF2B5EF4-FFF2-40B4-BE49-F238E27FC236}">
                <a16:creationId xmlns:a16="http://schemas.microsoft.com/office/drawing/2014/main" id="{9748E798-10EB-454F-851F-649DD45011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1930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Covering Indexese.mp4_20220719_233158.132">
            <a:extLst>
              <a:ext uri="{FF2B5EF4-FFF2-40B4-BE49-F238E27FC236}">
                <a16:creationId xmlns:a16="http://schemas.microsoft.com/office/drawing/2014/main" id="{16C7531E-1A2C-4249-BDEF-6519DA27BD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5516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Index Maintenance.mp4_20220719_233616.073">
            <a:extLst>
              <a:ext uri="{FF2B5EF4-FFF2-40B4-BE49-F238E27FC236}">
                <a16:creationId xmlns:a16="http://schemas.microsoft.com/office/drawing/2014/main" id="{01EBB171-E3EA-4F54-A2A7-3D9B846318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646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Index Maintenance.mp4_20220719_233623.022">
            <a:extLst>
              <a:ext uri="{FF2B5EF4-FFF2-40B4-BE49-F238E27FC236}">
                <a16:creationId xmlns:a16="http://schemas.microsoft.com/office/drawing/2014/main" id="{736F2762-EF79-4F58-B543-625E0D4C3E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4918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Index Maintenance.mp4_20220719_233631.905">
            <a:extLst>
              <a:ext uri="{FF2B5EF4-FFF2-40B4-BE49-F238E27FC236}">
                <a16:creationId xmlns:a16="http://schemas.microsoft.com/office/drawing/2014/main" id="{9F517B70-8E80-4459-B16E-A378E6A5C2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254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Index Maintenance.mp4_20220719_233700.693">
            <a:extLst>
              <a:ext uri="{FF2B5EF4-FFF2-40B4-BE49-F238E27FC236}">
                <a16:creationId xmlns:a16="http://schemas.microsoft.com/office/drawing/2014/main" id="{D14CC04A-6C24-4CDF-BDAA-E099D56E51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7231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Index Maintenance.mp4_20220719_233712.372">
            <a:extLst>
              <a:ext uri="{FF2B5EF4-FFF2-40B4-BE49-F238E27FC236}">
                <a16:creationId xmlns:a16="http://schemas.microsoft.com/office/drawing/2014/main" id="{6466C3B7-37F5-4B05-81E1-3340C6E3FD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2226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Index Maintenance.mp4_20220719_233721.411">
            <a:extLst>
              <a:ext uri="{FF2B5EF4-FFF2-40B4-BE49-F238E27FC236}">
                <a16:creationId xmlns:a16="http://schemas.microsoft.com/office/drawing/2014/main" id="{5576DA34-D3D0-46D6-8384-FBFA338905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8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19_192748.692">
            <a:extLst>
              <a:ext uri="{FF2B5EF4-FFF2-40B4-BE49-F238E27FC236}">
                <a16:creationId xmlns:a16="http://schemas.microsoft.com/office/drawing/2014/main" id="{97D2AF81-18AE-4AF5-B22D-B2CD973C42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33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19_192822.085">
            <a:extLst>
              <a:ext uri="{FF2B5EF4-FFF2-40B4-BE49-F238E27FC236}">
                <a16:creationId xmlns:a16="http://schemas.microsoft.com/office/drawing/2014/main" id="{AB8E41D2-D698-43A3-94E8-5EB9C538C3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95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19_192842.544">
            <a:extLst>
              <a:ext uri="{FF2B5EF4-FFF2-40B4-BE49-F238E27FC236}">
                <a16:creationId xmlns:a16="http://schemas.microsoft.com/office/drawing/2014/main" id="{F7C1E606-BF83-41A4-B628-258B00E1E5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79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19_192918.094">
            <a:extLst>
              <a:ext uri="{FF2B5EF4-FFF2-40B4-BE49-F238E27FC236}">
                <a16:creationId xmlns:a16="http://schemas.microsoft.com/office/drawing/2014/main" id="{9DAF188C-5667-4556-989D-C285BCD297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72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Introduction.mp4_20220709_184355.850">
            <a:extLst>
              <a:ext uri="{FF2B5EF4-FFF2-40B4-BE49-F238E27FC236}">
                <a16:creationId xmlns:a16="http://schemas.microsoft.com/office/drawing/2014/main" id="{850E1810-2ACD-4331-87A4-4BA7A9204A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5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2925.949">
            <a:extLst>
              <a:ext uri="{FF2B5EF4-FFF2-40B4-BE49-F238E27FC236}">
                <a16:creationId xmlns:a16="http://schemas.microsoft.com/office/drawing/2014/main" id="{91E03275-3459-458D-B3F7-F83E5A7CED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75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3010.193">
            <a:extLst>
              <a:ext uri="{FF2B5EF4-FFF2-40B4-BE49-F238E27FC236}">
                <a16:creationId xmlns:a16="http://schemas.microsoft.com/office/drawing/2014/main" id="{9040AABE-FD8A-4207-B0ED-4E94FFA3E9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61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3015.228">
            <a:extLst>
              <a:ext uri="{FF2B5EF4-FFF2-40B4-BE49-F238E27FC236}">
                <a16:creationId xmlns:a16="http://schemas.microsoft.com/office/drawing/2014/main" id="{A38DA198-9BD2-4E45-BF1E-EA1D085F4A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36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3024.906">
            <a:extLst>
              <a:ext uri="{FF2B5EF4-FFF2-40B4-BE49-F238E27FC236}">
                <a16:creationId xmlns:a16="http://schemas.microsoft.com/office/drawing/2014/main" id="{9538EFC9-4711-421C-B724-0EB2C29857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9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3029.812">
            <a:extLst>
              <a:ext uri="{FF2B5EF4-FFF2-40B4-BE49-F238E27FC236}">
                <a16:creationId xmlns:a16="http://schemas.microsoft.com/office/drawing/2014/main" id="{FBE955D1-8FC6-48EB-BE62-3316DAC7E1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99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3110.884">
            <a:extLst>
              <a:ext uri="{FF2B5EF4-FFF2-40B4-BE49-F238E27FC236}">
                <a16:creationId xmlns:a16="http://schemas.microsoft.com/office/drawing/2014/main" id="{CA0AD511-DFAA-46CC-B2BD-4BCC5BF5C2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83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3125.367">
            <a:extLst>
              <a:ext uri="{FF2B5EF4-FFF2-40B4-BE49-F238E27FC236}">
                <a16:creationId xmlns:a16="http://schemas.microsoft.com/office/drawing/2014/main" id="{E8DE4BD9-1956-4B38-AE39-2931309804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93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3229.507">
            <a:extLst>
              <a:ext uri="{FF2B5EF4-FFF2-40B4-BE49-F238E27FC236}">
                <a16:creationId xmlns:a16="http://schemas.microsoft.com/office/drawing/2014/main" id="{8654743C-D1F4-4B78-AF4E-F87D420820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30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3238.948">
            <a:extLst>
              <a:ext uri="{FF2B5EF4-FFF2-40B4-BE49-F238E27FC236}">
                <a16:creationId xmlns:a16="http://schemas.microsoft.com/office/drawing/2014/main" id="{3EC72414-FA4C-4192-8CA8-E3E55858B4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7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3249.222">
            <a:extLst>
              <a:ext uri="{FF2B5EF4-FFF2-40B4-BE49-F238E27FC236}">
                <a16:creationId xmlns:a16="http://schemas.microsoft.com/office/drawing/2014/main" id="{73A422E2-9684-4413-8604-6ECC881C96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85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Introduction.mp4_20220709_184504.572">
            <a:extLst>
              <a:ext uri="{FF2B5EF4-FFF2-40B4-BE49-F238E27FC236}">
                <a16:creationId xmlns:a16="http://schemas.microsoft.com/office/drawing/2014/main" id="{E7E8F8F0-12DD-4A99-84EB-C418E194D2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74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3344.858">
            <a:extLst>
              <a:ext uri="{FF2B5EF4-FFF2-40B4-BE49-F238E27FC236}">
                <a16:creationId xmlns:a16="http://schemas.microsoft.com/office/drawing/2014/main" id="{D757E521-9E8A-4F20-A818-D088678BB9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45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4019.638">
            <a:extLst>
              <a:ext uri="{FF2B5EF4-FFF2-40B4-BE49-F238E27FC236}">
                <a16:creationId xmlns:a16="http://schemas.microsoft.com/office/drawing/2014/main" id="{9F797007-FE6B-4948-94B2-9FAAA33026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37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4034.259">
            <a:extLst>
              <a:ext uri="{FF2B5EF4-FFF2-40B4-BE49-F238E27FC236}">
                <a16:creationId xmlns:a16="http://schemas.microsoft.com/office/drawing/2014/main" id="{7F60AF89-9F98-40D8-A5C3-C7B27AB337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17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4102.460">
            <a:extLst>
              <a:ext uri="{FF2B5EF4-FFF2-40B4-BE49-F238E27FC236}">
                <a16:creationId xmlns:a16="http://schemas.microsoft.com/office/drawing/2014/main" id="{55C07D1C-BB38-4680-8109-D81F879CE4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67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4107.441">
            <a:extLst>
              <a:ext uri="{FF2B5EF4-FFF2-40B4-BE49-F238E27FC236}">
                <a16:creationId xmlns:a16="http://schemas.microsoft.com/office/drawing/2014/main" id="{2371CC68-587D-4B27-B878-6136D4A0DF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53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Viewing Indexes.mp4_20220719_194329.161">
            <a:extLst>
              <a:ext uri="{FF2B5EF4-FFF2-40B4-BE49-F238E27FC236}">
                <a16:creationId xmlns:a16="http://schemas.microsoft.com/office/drawing/2014/main" id="{4A0D3053-0FDF-40FB-A4C2-DF6268E68E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49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Viewing Indexes.mp4_20220719_194413.083">
            <a:extLst>
              <a:ext uri="{FF2B5EF4-FFF2-40B4-BE49-F238E27FC236}">
                <a16:creationId xmlns:a16="http://schemas.microsoft.com/office/drawing/2014/main" id="{2A5DFE1A-40F2-4F9D-8343-7538CD9D5E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96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Viewing Indexes.mp4_20220719_194419.847">
            <a:extLst>
              <a:ext uri="{FF2B5EF4-FFF2-40B4-BE49-F238E27FC236}">
                <a16:creationId xmlns:a16="http://schemas.microsoft.com/office/drawing/2014/main" id="{20EFD7EA-2E69-45D6-B05E-331BAFCABD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12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Viewing Indexes.mp4_20220719_194506.942">
            <a:extLst>
              <a:ext uri="{FF2B5EF4-FFF2-40B4-BE49-F238E27FC236}">
                <a16:creationId xmlns:a16="http://schemas.microsoft.com/office/drawing/2014/main" id="{74585CD4-933E-4DF8-A209-41A0A01407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13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Viewing Indexes.mp4_20220719_194514.487">
            <a:extLst>
              <a:ext uri="{FF2B5EF4-FFF2-40B4-BE49-F238E27FC236}">
                <a16:creationId xmlns:a16="http://schemas.microsoft.com/office/drawing/2014/main" id="{97DAA8A1-8C33-4C28-8465-3994C4A5E3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17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Introduction.mp4_20220709_184553.052">
            <a:extLst>
              <a:ext uri="{FF2B5EF4-FFF2-40B4-BE49-F238E27FC236}">
                <a16:creationId xmlns:a16="http://schemas.microsoft.com/office/drawing/2014/main" id="{F0DADECC-C256-4B37-A809-C6E9105321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61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Viewing Indexes.mp4_20220719_194534.476">
            <a:extLst>
              <a:ext uri="{FF2B5EF4-FFF2-40B4-BE49-F238E27FC236}">
                <a16:creationId xmlns:a16="http://schemas.microsoft.com/office/drawing/2014/main" id="{C8640D4F-CDEE-431D-8503-010738CF90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64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Viewing Indexes.mp4_20220719_194749.289">
            <a:extLst>
              <a:ext uri="{FF2B5EF4-FFF2-40B4-BE49-F238E27FC236}">
                <a16:creationId xmlns:a16="http://schemas.microsoft.com/office/drawing/2014/main" id="{2C03AEBD-2422-4716-86AB-18CF46A224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40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Viewing Indexes.mp4_20220719_194825.758">
            <a:extLst>
              <a:ext uri="{FF2B5EF4-FFF2-40B4-BE49-F238E27FC236}">
                <a16:creationId xmlns:a16="http://schemas.microsoft.com/office/drawing/2014/main" id="{8A6C1B49-8493-4C13-9149-B1B59A3AF9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55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Viewing Indexes.mp4_20220719_194835.505">
            <a:extLst>
              <a:ext uri="{FF2B5EF4-FFF2-40B4-BE49-F238E27FC236}">
                <a16:creationId xmlns:a16="http://schemas.microsoft.com/office/drawing/2014/main" id="{4D4A655E-7F7E-4DDC-B74F-1D65DA143B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43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refix Indexes.mp4_20220719_195208.647">
            <a:extLst>
              <a:ext uri="{FF2B5EF4-FFF2-40B4-BE49-F238E27FC236}">
                <a16:creationId xmlns:a16="http://schemas.microsoft.com/office/drawing/2014/main" id="{9253580A-1F47-4278-8E49-7FE497CD53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9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refix Indexes.mp4_20220719_195213.922">
            <a:extLst>
              <a:ext uri="{FF2B5EF4-FFF2-40B4-BE49-F238E27FC236}">
                <a16:creationId xmlns:a16="http://schemas.microsoft.com/office/drawing/2014/main" id="{BBD05428-6335-49A1-B709-6288BE9A73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28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refix Indexes.mp4_20220719_195408.423">
            <a:extLst>
              <a:ext uri="{FF2B5EF4-FFF2-40B4-BE49-F238E27FC236}">
                <a16:creationId xmlns:a16="http://schemas.microsoft.com/office/drawing/2014/main" id="{8C571E2C-F7BB-4EB5-95E1-D15F2857E8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535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refix Indexes.mp4_20220719_195429.938">
            <a:extLst>
              <a:ext uri="{FF2B5EF4-FFF2-40B4-BE49-F238E27FC236}">
                <a16:creationId xmlns:a16="http://schemas.microsoft.com/office/drawing/2014/main" id="{0D0488E1-D1B9-4E4A-A903-C93FE86220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113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refix Indexes.mp4_20220719_195452.012">
            <a:extLst>
              <a:ext uri="{FF2B5EF4-FFF2-40B4-BE49-F238E27FC236}">
                <a16:creationId xmlns:a16="http://schemas.microsoft.com/office/drawing/2014/main" id="{C2480D6D-ABBF-438D-9432-13D129EE14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44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refix Indexes.mp4_20220719_195502.814">
            <a:extLst>
              <a:ext uri="{FF2B5EF4-FFF2-40B4-BE49-F238E27FC236}">
                <a16:creationId xmlns:a16="http://schemas.microsoft.com/office/drawing/2014/main" id="{DE846ED0-0291-4CFD-B1F6-66E82509B9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61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09_184652.414">
            <a:extLst>
              <a:ext uri="{FF2B5EF4-FFF2-40B4-BE49-F238E27FC236}">
                <a16:creationId xmlns:a16="http://schemas.microsoft.com/office/drawing/2014/main" id="{A94303E3-E794-48E4-8E3F-593DAFCD17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08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refix Indexes.mp4_20220719_195530.825">
            <a:extLst>
              <a:ext uri="{FF2B5EF4-FFF2-40B4-BE49-F238E27FC236}">
                <a16:creationId xmlns:a16="http://schemas.microsoft.com/office/drawing/2014/main" id="{B7CA3635-06EC-44CE-93DA-46DB79BE06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061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refix Indexes.mp4_20220719_195605.221">
            <a:extLst>
              <a:ext uri="{FF2B5EF4-FFF2-40B4-BE49-F238E27FC236}">
                <a16:creationId xmlns:a16="http://schemas.microsoft.com/office/drawing/2014/main" id="{6AB88F92-EBEE-48A8-A3E9-2351C0B2E0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09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refix Indexes.mp4_20220719_195632.539">
            <a:extLst>
              <a:ext uri="{FF2B5EF4-FFF2-40B4-BE49-F238E27FC236}">
                <a16:creationId xmlns:a16="http://schemas.microsoft.com/office/drawing/2014/main" id="{AACBA355-07C7-4E25-A494-0B40C17FCE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34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Full-text Indexes.mp4_20220719_200033.539">
            <a:extLst>
              <a:ext uri="{FF2B5EF4-FFF2-40B4-BE49-F238E27FC236}">
                <a16:creationId xmlns:a16="http://schemas.microsoft.com/office/drawing/2014/main" id="{DE7E7ECA-BCC5-4540-8158-C0B681CB43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06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Full-text Indexes.mp4_20220719_200503.717">
            <a:extLst>
              <a:ext uri="{FF2B5EF4-FFF2-40B4-BE49-F238E27FC236}">
                <a16:creationId xmlns:a16="http://schemas.microsoft.com/office/drawing/2014/main" id="{06D8B738-B1C8-4685-94FB-ADA1C57718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749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Full-text Indexes.mp4_20220719_200532.633">
            <a:extLst>
              <a:ext uri="{FF2B5EF4-FFF2-40B4-BE49-F238E27FC236}">
                <a16:creationId xmlns:a16="http://schemas.microsoft.com/office/drawing/2014/main" id="{A84268EB-0B28-43E0-8D33-859156C9CD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772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Full-text Indexes.mp4_20220719_200543.024">
            <a:extLst>
              <a:ext uri="{FF2B5EF4-FFF2-40B4-BE49-F238E27FC236}">
                <a16:creationId xmlns:a16="http://schemas.microsoft.com/office/drawing/2014/main" id="{468CD188-9C44-4E95-812A-EFDA119606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220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Full-text Indexes.mp4_20220719_200624.464">
            <a:extLst>
              <a:ext uri="{FF2B5EF4-FFF2-40B4-BE49-F238E27FC236}">
                <a16:creationId xmlns:a16="http://schemas.microsoft.com/office/drawing/2014/main" id="{F34B3B31-5BA6-4B8B-B89F-E753C251E1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47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Full-text Indexes.mp4_20220719_201053.962">
            <a:extLst>
              <a:ext uri="{FF2B5EF4-FFF2-40B4-BE49-F238E27FC236}">
                <a16:creationId xmlns:a16="http://schemas.microsoft.com/office/drawing/2014/main" id="{50E5D6B6-79C7-4D2F-8D6C-B168005FAF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857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Full-text Indexes.mp4_20220719_201248.396">
            <a:extLst>
              <a:ext uri="{FF2B5EF4-FFF2-40B4-BE49-F238E27FC236}">
                <a16:creationId xmlns:a16="http://schemas.microsoft.com/office/drawing/2014/main" id="{CA86DB12-1DF4-49C3-8228-E7E8A6319D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62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09_184829.192">
            <a:extLst>
              <a:ext uri="{FF2B5EF4-FFF2-40B4-BE49-F238E27FC236}">
                <a16:creationId xmlns:a16="http://schemas.microsoft.com/office/drawing/2014/main" id="{405FA000-C76D-4609-9112-D1B21EE951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598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Full-text Indexes.mp4_20220719_201425.972">
            <a:extLst>
              <a:ext uri="{FF2B5EF4-FFF2-40B4-BE49-F238E27FC236}">
                <a16:creationId xmlns:a16="http://schemas.microsoft.com/office/drawing/2014/main" id="{6B2833BC-D7DA-4595-A2B1-4F1D17691A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765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Full-text Indexes.mp4_20220719_201510.789">
            <a:extLst>
              <a:ext uri="{FF2B5EF4-FFF2-40B4-BE49-F238E27FC236}">
                <a16:creationId xmlns:a16="http://schemas.microsoft.com/office/drawing/2014/main" id="{7D4F61BC-C930-47AA-9B97-0A22C1C487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0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Full-text Indexes.mp4_20220719_201728.529">
            <a:extLst>
              <a:ext uri="{FF2B5EF4-FFF2-40B4-BE49-F238E27FC236}">
                <a16:creationId xmlns:a16="http://schemas.microsoft.com/office/drawing/2014/main" id="{D3A848E0-38A0-4530-8909-54D6E56B84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848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Full-text Indexes.mp4_20220719_201813.642">
            <a:extLst>
              <a:ext uri="{FF2B5EF4-FFF2-40B4-BE49-F238E27FC236}">
                <a16:creationId xmlns:a16="http://schemas.microsoft.com/office/drawing/2014/main" id="{5C02D20F-9E29-4DB9-A729-40D24D729E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664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Full-text Indexes.mp4_20220719_201922.647">
            <a:extLst>
              <a:ext uri="{FF2B5EF4-FFF2-40B4-BE49-F238E27FC236}">
                <a16:creationId xmlns:a16="http://schemas.microsoft.com/office/drawing/2014/main" id="{477504D3-FD21-4B30-9333-D9A6A01B17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795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Composite Indexes.mp4_20220719_222156.756">
            <a:extLst>
              <a:ext uri="{FF2B5EF4-FFF2-40B4-BE49-F238E27FC236}">
                <a16:creationId xmlns:a16="http://schemas.microsoft.com/office/drawing/2014/main" id="{E9E497D5-5C5C-4A6C-AD42-CE729DBF37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986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Composite Indexes.mp4_20220719_222306.884">
            <a:extLst>
              <a:ext uri="{FF2B5EF4-FFF2-40B4-BE49-F238E27FC236}">
                <a16:creationId xmlns:a16="http://schemas.microsoft.com/office/drawing/2014/main" id="{F9538A31-63A9-4E56-953E-1F7F7EBC37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850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Composite Indexes.mp4_20220719_222344.149">
            <a:extLst>
              <a:ext uri="{FF2B5EF4-FFF2-40B4-BE49-F238E27FC236}">
                <a16:creationId xmlns:a16="http://schemas.microsoft.com/office/drawing/2014/main" id="{5F0EA3C0-BF77-4A09-82C9-90D272748D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663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Composite Indexes.mp4_20220719_222605.140">
            <a:extLst>
              <a:ext uri="{FF2B5EF4-FFF2-40B4-BE49-F238E27FC236}">
                <a16:creationId xmlns:a16="http://schemas.microsoft.com/office/drawing/2014/main" id="{23F7F166-CF9A-4F2D-9F22-AC47BACF7C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541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Composite Indexes.mp4_20220719_222625.393">
            <a:extLst>
              <a:ext uri="{FF2B5EF4-FFF2-40B4-BE49-F238E27FC236}">
                <a16:creationId xmlns:a16="http://schemas.microsoft.com/office/drawing/2014/main" id="{6744396D-741C-4345-AC54-3C25089CB8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02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09_184852.007">
            <a:extLst>
              <a:ext uri="{FF2B5EF4-FFF2-40B4-BE49-F238E27FC236}">
                <a16:creationId xmlns:a16="http://schemas.microsoft.com/office/drawing/2014/main" id="{821AA555-7085-4C65-AC16-4187009BCC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809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Composite Indexes.mp4_20220719_222637.386">
            <a:extLst>
              <a:ext uri="{FF2B5EF4-FFF2-40B4-BE49-F238E27FC236}">
                <a16:creationId xmlns:a16="http://schemas.microsoft.com/office/drawing/2014/main" id="{7BC188F7-7B32-435A-A443-974F97F07E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797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Composite Indexes.mp4_20220719_222836.484">
            <a:extLst>
              <a:ext uri="{FF2B5EF4-FFF2-40B4-BE49-F238E27FC236}">
                <a16:creationId xmlns:a16="http://schemas.microsoft.com/office/drawing/2014/main" id="{AF56EF66-01E0-43AC-AB59-9FF733C2CC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012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Composite Indexes.mp4_20220719_222842.215">
            <a:extLst>
              <a:ext uri="{FF2B5EF4-FFF2-40B4-BE49-F238E27FC236}">
                <a16:creationId xmlns:a16="http://schemas.microsoft.com/office/drawing/2014/main" id="{B81DD454-B695-421C-A258-CF66A99AD5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420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3457.931">
            <a:extLst>
              <a:ext uri="{FF2B5EF4-FFF2-40B4-BE49-F238E27FC236}">
                <a16:creationId xmlns:a16="http://schemas.microsoft.com/office/drawing/2014/main" id="{BF0ED91C-FEA0-4E2E-BA77-8A863DB9B2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200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3614.209">
            <a:extLst>
              <a:ext uri="{FF2B5EF4-FFF2-40B4-BE49-F238E27FC236}">
                <a16:creationId xmlns:a16="http://schemas.microsoft.com/office/drawing/2014/main" id="{A0B3CC76-54D4-43E5-A2B2-8C4E375F6F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527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3633.930">
            <a:extLst>
              <a:ext uri="{FF2B5EF4-FFF2-40B4-BE49-F238E27FC236}">
                <a16:creationId xmlns:a16="http://schemas.microsoft.com/office/drawing/2014/main" id="{02660ADB-621D-4DFA-AFBC-F4B83107B6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836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3705.486">
            <a:extLst>
              <a:ext uri="{FF2B5EF4-FFF2-40B4-BE49-F238E27FC236}">
                <a16:creationId xmlns:a16="http://schemas.microsoft.com/office/drawing/2014/main" id="{72902F36-7C73-4B32-BCE0-F297D83141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576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3708.855">
            <a:extLst>
              <a:ext uri="{FF2B5EF4-FFF2-40B4-BE49-F238E27FC236}">
                <a16:creationId xmlns:a16="http://schemas.microsoft.com/office/drawing/2014/main" id="{F5FAD0EA-322F-4E29-96A4-25DAAA79F0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681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3749.609">
            <a:extLst>
              <a:ext uri="{FF2B5EF4-FFF2-40B4-BE49-F238E27FC236}">
                <a16:creationId xmlns:a16="http://schemas.microsoft.com/office/drawing/2014/main" id="{F20DDE61-847C-4E7B-948D-6CF0A83F52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999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3801.362">
            <a:extLst>
              <a:ext uri="{FF2B5EF4-FFF2-40B4-BE49-F238E27FC236}">
                <a16:creationId xmlns:a16="http://schemas.microsoft.com/office/drawing/2014/main" id="{4FAAB500-9771-45CD-8BFF-3ECA8C2318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46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09_185000.902">
            <a:extLst>
              <a:ext uri="{FF2B5EF4-FFF2-40B4-BE49-F238E27FC236}">
                <a16:creationId xmlns:a16="http://schemas.microsoft.com/office/drawing/2014/main" id="{66A8C922-E3C1-4D83-937C-FCB94E8C22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108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3829.213">
            <a:extLst>
              <a:ext uri="{FF2B5EF4-FFF2-40B4-BE49-F238E27FC236}">
                <a16:creationId xmlns:a16="http://schemas.microsoft.com/office/drawing/2014/main" id="{05B06C52-BFF4-40F5-A110-60D79B96F1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84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3832.794">
            <a:extLst>
              <a:ext uri="{FF2B5EF4-FFF2-40B4-BE49-F238E27FC236}">
                <a16:creationId xmlns:a16="http://schemas.microsoft.com/office/drawing/2014/main" id="{674F0DCF-ACE3-4792-AE54-C192BC70F9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704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3844.655">
            <a:extLst>
              <a:ext uri="{FF2B5EF4-FFF2-40B4-BE49-F238E27FC236}">
                <a16:creationId xmlns:a16="http://schemas.microsoft.com/office/drawing/2014/main" id="{4AA59600-55DB-4478-9F99-168D2A9E7D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918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3852.226">
            <a:extLst>
              <a:ext uri="{FF2B5EF4-FFF2-40B4-BE49-F238E27FC236}">
                <a16:creationId xmlns:a16="http://schemas.microsoft.com/office/drawing/2014/main" id="{E670631A-C21A-4539-9857-F732771822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226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3946.388">
            <a:extLst>
              <a:ext uri="{FF2B5EF4-FFF2-40B4-BE49-F238E27FC236}">
                <a16:creationId xmlns:a16="http://schemas.microsoft.com/office/drawing/2014/main" id="{63B736C1-BBCD-45BC-B62C-90FA65EE1E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590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006.038">
            <a:extLst>
              <a:ext uri="{FF2B5EF4-FFF2-40B4-BE49-F238E27FC236}">
                <a16:creationId xmlns:a16="http://schemas.microsoft.com/office/drawing/2014/main" id="{95735358-DF5B-4FC6-9E0F-3B2C60D8D5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983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030.990">
            <a:extLst>
              <a:ext uri="{FF2B5EF4-FFF2-40B4-BE49-F238E27FC236}">
                <a16:creationId xmlns:a16="http://schemas.microsoft.com/office/drawing/2014/main" id="{2362E87D-67F9-4D44-925E-DFC693B04F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42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114.109">
            <a:extLst>
              <a:ext uri="{FF2B5EF4-FFF2-40B4-BE49-F238E27FC236}">
                <a16:creationId xmlns:a16="http://schemas.microsoft.com/office/drawing/2014/main" id="{B70EA7F2-F7A3-498D-A15A-1402885196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05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133.549">
            <a:extLst>
              <a:ext uri="{FF2B5EF4-FFF2-40B4-BE49-F238E27FC236}">
                <a16:creationId xmlns:a16="http://schemas.microsoft.com/office/drawing/2014/main" id="{F5655AE8-1E69-484E-A567-88D0041FFE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454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158.775">
            <a:extLst>
              <a:ext uri="{FF2B5EF4-FFF2-40B4-BE49-F238E27FC236}">
                <a16:creationId xmlns:a16="http://schemas.microsoft.com/office/drawing/2014/main" id="{33BDD574-8D43-4857-9B0C-E662CFCC53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53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09_185033.883">
            <a:extLst>
              <a:ext uri="{FF2B5EF4-FFF2-40B4-BE49-F238E27FC236}">
                <a16:creationId xmlns:a16="http://schemas.microsoft.com/office/drawing/2014/main" id="{8C0B0685-CE76-4F23-82F0-6286E254F6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445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200.343">
            <a:extLst>
              <a:ext uri="{FF2B5EF4-FFF2-40B4-BE49-F238E27FC236}">
                <a16:creationId xmlns:a16="http://schemas.microsoft.com/office/drawing/2014/main" id="{38FCEBFA-E917-4F06-A3D7-EAF796A889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68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211.960">
            <a:extLst>
              <a:ext uri="{FF2B5EF4-FFF2-40B4-BE49-F238E27FC236}">
                <a16:creationId xmlns:a16="http://schemas.microsoft.com/office/drawing/2014/main" id="{CA185617-3541-4086-B805-76FE62DEEE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816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224.140">
            <a:extLst>
              <a:ext uri="{FF2B5EF4-FFF2-40B4-BE49-F238E27FC236}">
                <a16:creationId xmlns:a16="http://schemas.microsoft.com/office/drawing/2014/main" id="{F4AD7E84-04C3-4E8F-88E8-9B62E00226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08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258.351">
            <a:extLst>
              <a:ext uri="{FF2B5EF4-FFF2-40B4-BE49-F238E27FC236}">
                <a16:creationId xmlns:a16="http://schemas.microsoft.com/office/drawing/2014/main" id="{3EDEAE37-0D29-46D0-855B-9E4BBE114D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361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309.018">
            <a:extLst>
              <a:ext uri="{FF2B5EF4-FFF2-40B4-BE49-F238E27FC236}">
                <a16:creationId xmlns:a16="http://schemas.microsoft.com/office/drawing/2014/main" id="{FEFDDA52-D17F-46F5-B10D-3EE26C9060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428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333.260">
            <a:extLst>
              <a:ext uri="{FF2B5EF4-FFF2-40B4-BE49-F238E27FC236}">
                <a16:creationId xmlns:a16="http://schemas.microsoft.com/office/drawing/2014/main" id="{729F2A6A-95EC-4FC4-9378-C330859E91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180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342.567">
            <a:extLst>
              <a:ext uri="{FF2B5EF4-FFF2-40B4-BE49-F238E27FC236}">
                <a16:creationId xmlns:a16="http://schemas.microsoft.com/office/drawing/2014/main" id="{798CF735-FA80-4004-9389-F46C326C4F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179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402.178">
            <a:extLst>
              <a:ext uri="{FF2B5EF4-FFF2-40B4-BE49-F238E27FC236}">
                <a16:creationId xmlns:a16="http://schemas.microsoft.com/office/drawing/2014/main" id="{3A130D40-05E3-42F9-A62C-EBFEB2AD3F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508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409.697">
            <a:extLst>
              <a:ext uri="{FF2B5EF4-FFF2-40B4-BE49-F238E27FC236}">
                <a16:creationId xmlns:a16="http://schemas.microsoft.com/office/drawing/2014/main" id="{80474A53-21C7-4586-B024-AC1D112F14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137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452.596">
            <a:extLst>
              <a:ext uri="{FF2B5EF4-FFF2-40B4-BE49-F238E27FC236}">
                <a16:creationId xmlns:a16="http://schemas.microsoft.com/office/drawing/2014/main" id="{6E009545-1D6D-4140-8C49-D7086336D2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73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18</Words>
  <Application>Microsoft Office PowerPoint</Application>
  <PresentationFormat>Widescreen</PresentationFormat>
  <Paragraphs>4</Paragraphs>
  <Slides>156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60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2</cp:revision>
  <dcterms:created xsi:type="dcterms:W3CDTF">2022-08-01T10:54:04Z</dcterms:created>
  <dcterms:modified xsi:type="dcterms:W3CDTF">2022-08-08T06:51:38Z</dcterms:modified>
</cp:coreProperties>
</file>